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84" r:id="rId1"/>
  </p:sldMasterIdLst>
  <p:notesMasterIdLst>
    <p:notesMasterId r:id="rId38"/>
  </p:notesMasterIdLst>
  <p:sldIdLst>
    <p:sldId id="256" r:id="rId2"/>
    <p:sldId id="257" r:id="rId3"/>
    <p:sldId id="258" r:id="rId4"/>
    <p:sldId id="300" r:id="rId5"/>
    <p:sldId id="259" r:id="rId6"/>
    <p:sldId id="301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9" r:id="rId15"/>
    <p:sldId id="280" r:id="rId16"/>
    <p:sldId id="281" r:id="rId17"/>
    <p:sldId id="282" r:id="rId18"/>
    <p:sldId id="283" r:id="rId19"/>
    <p:sldId id="284" r:id="rId20"/>
    <p:sldId id="285" r:id="rId21"/>
    <p:sldId id="288" r:id="rId22"/>
    <p:sldId id="286" r:id="rId23"/>
    <p:sldId id="277" r:id="rId24"/>
    <p:sldId id="278" r:id="rId25"/>
    <p:sldId id="287" r:id="rId26"/>
    <p:sldId id="289" r:id="rId27"/>
    <p:sldId id="290" r:id="rId28"/>
    <p:sldId id="291" r:id="rId29"/>
    <p:sldId id="292" r:id="rId30"/>
    <p:sldId id="293" r:id="rId31"/>
    <p:sldId id="294" r:id="rId32"/>
    <p:sldId id="295" r:id="rId33"/>
    <p:sldId id="296" r:id="rId34"/>
    <p:sldId id="297" r:id="rId35"/>
    <p:sldId id="298" r:id="rId36"/>
    <p:sldId id="299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418" autoAdjust="0"/>
    <p:restoredTop sz="86433" autoAdjust="0"/>
  </p:normalViewPr>
  <p:slideViewPr>
    <p:cSldViewPr snapToGrid="0">
      <p:cViewPr varScale="1">
        <p:scale>
          <a:sx n="99" d="100"/>
          <a:sy n="99" d="100"/>
        </p:scale>
        <p:origin x="234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png>
</file>

<file path=ppt/media/image38.jpeg>
</file>

<file path=ppt/media/image39.jpeg>
</file>

<file path=ppt/media/image4.pn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png>
</file>

<file path=ppt/media/image5.png>
</file>

<file path=ppt/media/image50.jpeg>
</file>

<file path=ppt/media/image51.jpeg>
</file>

<file path=ppt/media/image52.jpeg>
</file>

<file path=ppt/media/image53.png>
</file>

<file path=ppt/media/image54.jpeg>
</file>

<file path=ppt/media/image55.jpeg>
</file>

<file path=ppt/media/image56.jpeg>
</file>

<file path=ppt/media/image57.jpeg>
</file>

<file path=ppt/media/image58.jpeg>
</file>

<file path=ppt/media/image59.jpeg>
</file>

<file path=ppt/media/image6.png>
</file>

<file path=ppt/media/image60.png>
</file>

<file path=ppt/media/image61.jpeg>
</file>

<file path=ppt/media/image62.jpeg>
</file>

<file path=ppt/media/image63.jpeg>
</file>

<file path=ppt/media/image64.jpeg>
</file>

<file path=ppt/media/image65.jpeg>
</file>

<file path=ppt/media/image66.jpeg>
</file>

<file path=ppt/media/image67.jpeg>
</file>

<file path=ppt/media/image68.jpeg>
</file>

<file path=ppt/media/image69.jpeg>
</file>

<file path=ppt/media/image7.png>
</file>

<file path=ppt/media/image70.jpeg>
</file>

<file path=ppt/media/image71.png>
</file>

<file path=ppt/media/image72.jpeg>
</file>

<file path=ppt/media/image73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CD87214F-2620-4C74-9EB2-066ACE7750AF}" type="datetimeFigureOut">
              <a:rPr lang="he-IL" smtClean="0"/>
              <a:t>כ"ה/טבת/תש"פ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63552336-3677-4DD3-AF94-221FEDCC9D2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40250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552336-3677-4DD3-AF94-221FEDCC9D25}" type="slidenum">
              <a:rPr lang="he-IL" smtClean="0"/>
              <a:t>22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59934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72B0-9E66-49B9-806A-DF745ED9E3D8}" type="datetimeFigureOut">
              <a:rPr lang="he-IL" smtClean="0"/>
              <a:t>כ"ה/טבת/תש"פ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C2442-DD11-4209-8383-6DE73E92CA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75261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72B0-9E66-49B9-806A-DF745ED9E3D8}" type="datetimeFigureOut">
              <a:rPr lang="he-IL" smtClean="0"/>
              <a:t>כ"ה/טבת/תש"פ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C2442-DD11-4209-8383-6DE73E92CA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47737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72B0-9E66-49B9-806A-DF745ED9E3D8}" type="datetimeFigureOut">
              <a:rPr lang="he-IL" smtClean="0"/>
              <a:t>כ"ה/טבת/תש"פ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C2442-DD11-4209-8383-6DE73E92CA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395691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72B0-9E66-49B9-806A-DF745ED9E3D8}" type="datetimeFigureOut">
              <a:rPr lang="he-IL" smtClean="0"/>
              <a:t>כ"ה/טבת/תש"פ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C2442-DD11-4209-8383-6DE73E92CADC}" type="slidenum">
              <a:rPr lang="he-IL" smtClean="0"/>
              <a:t>‹#›</a:t>
            </a:fld>
            <a:endParaRPr lang="he-IL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283115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72B0-9E66-49B9-806A-DF745ED9E3D8}" type="datetimeFigureOut">
              <a:rPr lang="he-IL" smtClean="0"/>
              <a:t>כ"ה/טבת/תש"פ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C2442-DD11-4209-8383-6DE73E92CA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92897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72B0-9E66-49B9-806A-DF745ED9E3D8}" type="datetimeFigureOut">
              <a:rPr lang="he-IL" smtClean="0"/>
              <a:t>כ"ה/טבת/תש"פ</a:t>
            </a:fld>
            <a:endParaRPr lang="he-I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C2442-DD11-4209-8383-6DE73E92CA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576587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72B0-9E66-49B9-806A-DF745ED9E3D8}" type="datetimeFigureOut">
              <a:rPr lang="he-IL" smtClean="0"/>
              <a:t>כ"ה/טבת/תש"פ</a:t>
            </a:fld>
            <a:endParaRPr lang="he-I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C2442-DD11-4209-8383-6DE73E92CA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601197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72B0-9E66-49B9-806A-DF745ED9E3D8}" type="datetimeFigureOut">
              <a:rPr lang="he-IL" smtClean="0"/>
              <a:t>כ"ה/טבת/תש"פ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C2442-DD11-4209-8383-6DE73E92CA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642179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72B0-9E66-49B9-806A-DF745ED9E3D8}" type="datetimeFigureOut">
              <a:rPr lang="he-IL" smtClean="0"/>
              <a:t>כ"ה/טבת/תש"פ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C2442-DD11-4209-8383-6DE73E92CA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64216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72B0-9E66-49B9-806A-DF745ED9E3D8}" type="datetimeFigureOut">
              <a:rPr lang="he-IL" smtClean="0"/>
              <a:t>כ"ה/טבת/תש"פ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C2442-DD11-4209-8383-6DE73E92CA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16109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72B0-9E66-49B9-806A-DF745ED9E3D8}" type="datetimeFigureOut">
              <a:rPr lang="he-IL" smtClean="0"/>
              <a:t>כ"ה/טבת/תש"פ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C2442-DD11-4209-8383-6DE73E92CA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78875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72B0-9E66-49B9-806A-DF745ED9E3D8}" type="datetimeFigureOut">
              <a:rPr lang="he-IL" smtClean="0"/>
              <a:t>כ"ה/טבת/תש"פ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C2442-DD11-4209-8383-6DE73E92CA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74195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72B0-9E66-49B9-806A-DF745ED9E3D8}" type="datetimeFigureOut">
              <a:rPr lang="he-IL" smtClean="0"/>
              <a:t>כ"ה/טבת/תש"פ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C2442-DD11-4209-8383-6DE73E92CA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59605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72B0-9E66-49B9-806A-DF745ED9E3D8}" type="datetimeFigureOut">
              <a:rPr lang="he-IL" smtClean="0"/>
              <a:t>כ"ה/טבת/תש"פ</a:t>
            </a:fld>
            <a:endParaRPr lang="he-IL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C2442-DD11-4209-8383-6DE73E92CA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77592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72B0-9E66-49B9-806A-DF745ED9E3D8}" type="datetimeFigureOut">
              <a:rPr lang="he-IL" smtClean="0"/>
              <a:t>כ"ה/טבת/תש"פ</a:t>
            </a:fld>
            <a:endParaRPr lang="he-IL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C2442-DD11-4209-8383-6DE73E92CA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94796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72B0-9E66-49B9-806A-DF745ED9E3D8}" type="datetimeFigureOut">
              <a:rPr lang="he-IL" smtClean="0"/>
              <a:t>כ"ה/טבת/תש"פ</a:t>
            </a:fld>
            <a:endParaRPr lang="he-IL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C2442-DD11-4209-8383-6DE73E92CA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09951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72B0-9E66-49B9-806A-DF745ED9E3D8}" type="datetimeFigureOut">
              <a:rPr lang="he-IL" smtClean="0"/>
              <a:t>כ"ה/טבת/תש"פ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C2442-DD11-4209-8383-6DE73E92CA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55248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41272B0-9E66-49B9-806A-DF745ED9E3D8}" type="datetimeFigureOut">
              <a:rPr lang="he-IL" smtClean="0"/>
              <a:t>כ"ה/טבת/תש"פ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C2442-DD11-4209-8383-6DE73E92CA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374809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l" defTabSz="457200" rtl="1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342900" indent="-3429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jpeg"/><Relationship Id="rId4" Type="http://schemas.openxmlformats.org/officeDocument/2006/relationships/image" Target="../media/image36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jpeg"/><Relationship Id="rId4" Type="http://schemas.openxmlformats.org/officeDocument/2006/relationships/image" Target="../media/image4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3.png"/><Relationship Id="rId4" Type="http://schemas.openxmlformats.org/officeDocument/2006/relationships/image" Target="../media/image52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eg"/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eg"/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eg"/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jpeg"/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jpeg"/><Relationship Id="rId4" Type="http://schemas.openxmlformats.org/officeDocument/2006/relationships/image" Target="../media/image65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eg"/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0.jpeg"/><Relationship Id="rId4" Type="http://schemas.openxmlformats.org/officeDocument/2006/relationships/image" Target="../media/image69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jpe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3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vgenyVendrov/AndroidStudioProject" TargetMode="External"/><Relationship Id="rId2" Type="http://schemas.openxmlformats.org/officeDocument/2006/relationships/hyperlink" Target="https://console.firebase.google.com/project/busy-abf43/database/busy-abf43/data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F423A84C-87FD-4569-B635-E3F3BD43E20C}"/>
              </a:ext>
            </a:extLst>
          </p:cNvPr>
          <p:cNvSpPr/>
          <p:nvPr/>
        </p:nvSpPr>
        <p:spPr>
          <a:xfrm>
            <a:off x="4313937" y="2505670"/>
            <a:ext cx="2874653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Busy</a:t>
            </a:r>
            <a:endParaRPr lang="he-IL" sz="96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42887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6AA5022-90D1-46CB-93CA-99D7662A3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8488" y="413332"/>
            <a:ext cx="6193820" cy="63195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9C5C9FB-67F1-4EE2-99EE-A68C7703C3D0}"/>
              </a:ext>
            </a:extLst>
          </p:cNvPr>
          <p:cNvSpPr txBox="1"/>
          <p:nvPr/>
        </p:nvSpPr>
        <p:spPr>
          <a:xfrm>
            <a:off x="452387" y="644893"/>
            <a:ext cx="303195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SEQUENCE DIAGRAM UML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952073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40740B1-6922-4B3B-8FE2-DCADF2E95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5631" y="1575718"/>
            <a:ext cx="7719712" cy="46983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96953CC-F758-48A3-92B0-7A8FC1C93C96}"/>
              </a:ext>
            </a:extLst>
          </p:cNvPr>
          <p:cNvSpPr txBox="1"/>
          <p:nvPr/>
        </p:nvSpPr>
        <p:spPr>
          <a:xfrm>
            <a:off x="1491916" y="625642"/>
            <a:ext cx="2512193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STATE MACHINE UML</a:t>
            </a:r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73640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7BC3E-AA62-4862-BDBF-D5F6B687E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1706" y="366090"/>
            <a:ext cx="2934487" cy="914069"/>
          </a:xfrm>
        </p:spPr>
        <p:txBody>
          <a:bodyPr/>
          <a:lstStyle/>
          <a:p>
            <a:r>
              <a:rPr lang="he-IL" dirty="0"/>
              <a:t>פונקציונליות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E17FB-2FDF-477F-9273-4F8BBF35E4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את הפונקציונליות נחלק ל-2 חלקים, צד לקוח וצד מסעדה</a:t>
            </a:r>
          </a:p>
          <a:p>
            <a:r>
              <a:rPr lang="he-IL" dirty="0"/>
              <a:t>נתחיל עם הלקוח</a:t>
            </a:r>
          </a:p>
        </p:txBody>
      </p:sp>
    </p:spTree>
    <p:extLst>
      <p:ext uri="{BB962C8B-B14F-4D97-AF65-F5344CB8AC3E}">
        <p14:creationId xmlns:p14="http://schemas.microsoft.com/office/powerpoint/2010/main" val="3845195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E60F9-F68A-4A55-AE3D-667C8464E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7325" y="482445"/>
            <a:ext cx="3028750" cy="768660"/>
          </a:xfrm>
        </p:spPr>
        <p:txBody>
          <a:bodyPr>
            <a:normAutofit fontScale="90000"/>
          </a:bodyPr>
          <a:lstStyle/>
          <a:p>
            <a:r>
              <a:rPr lang="he-IL" dirty="0"/>
              <a:t>הרשמת לקוח</a:t>
            </a:r>
            <a:br>
              <a:rPr lang="he-IL" dirty="0"/>
            </a:br>
            <a:endParaRPr lang="he-I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85AD82-A9DC-44EC-B3F4-08E113ED0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533" y="866775"/>
            <a:ext cx="2743200" cy="5124450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2B968E1C-347B-46F4-A9FB-7CBEBA141AFB}"/>
              </a:ext>
            </a:extLst>
          </p:cNvPr>
          <p:cNvSpPr/>
          <p:nvPr/>
        </p:nvSpPr>
        <p:spPr>
          <a:xfrm>
            <a:off x="3247724" y="2820201"/>
            <a:ext cx="1212783" cy="6087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EB77389-E060-41E3-A46F-5993E21EED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3499" y="886395"/>
            <a:ext cx="2846672" cy="5085209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7A79A7F7-C451-4EC9-95CC-43842E04D7EE}"/>
              </a:ext>
            </a:extLst>
          </p:cNvPr>
          <p:cNvSpPr/>
          <p:nvPr/>
        </p:nvSpPr>
        <p:spPr>
          <a:xfrm>
            <a:off x="7559842" y="2916455"/>
            <a:ext cx="1426945" cy="5871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8256E82-6AAD-4F3B-94DF-09E185A0F1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9974" y="1905100"/>
            <a:ext cx="3000375" cy="260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611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90905-36A9-4A05-9B51-ED7A81868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7798" y="489688"/>
            <a:ext cx="5383960" cy="857188"/>
          </a:xfrm>
        </p:spPr>
        <p:txBody>
          <a:bodyPr/>
          <a:lstStyle/>
          <a:p>
            <a:r>
              <a:rPr lang="he-IL" dirty="0"/>
              <a:t>עריכת פרטי משתמש 1\2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01BADA-C46A-4666-BF2F-AB4089D063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95688"/>
            <a:ext cx="2300086" cy="4324486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1F45D264-3F71-4DA6-9593-B322E2B85A6C}"/>
              </a:ext>
            </a:extLst>
          </p:cNvPr>
          <p:cNvSpPr/>
          <p:nvPr/>
        </p:nvSpPr>
        <p:spPr>
          <a:xfrm>
            <a:off x="2280897" y="3422724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DE927F-AC0F-40EA-ADA5-A1497188B1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305" y="1690688"/>
            <a:ext cx="2300085" cy="4324484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B734F04E-B479-4CD0-B370-5F82ADC379FA}"/>
              </a:ext>
            </a:extLst>
          </p:cNvPr>
          <p:cNvSpPr/>
          <p:nvPr/>
        </p:nvSpPr>
        <p:spPr>
          <a:xfrm>
            <a:off x="5559390" y="3422724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8A49C97-35E8-49F8-BB02-9FE56D4565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181" y="1549868"/>
            <a:ext cx="2380565" cy="4465304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58BA652D-2088-42A7-A366-4125B63D2F24}"/>
              </a:ext>
            </a:extLst>
          </p:cNvPr>
          <p:cNvSpPr/>
          <p:nvPr/>
        </p:nvSpPr>
        <p:spPr>
          <a:xfrm>
            <a:off x="8926746" y="336829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1FD9B3C-04EF-4EB7-9B63-B8FE65931C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9049" y="1549868"/>
            <a:ext cx="2278462" cy="4324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189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7BCF0-85D6-43AB-8F88-ED12A6A82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79" y="507899"/>
            <a:ext cx="4954720" cy="779316"/>
          </a:xfrm>
        </p:spPr>
        <p:txBody>
          <a:bodyPr/>
          <a:lstStyle/>
          <a:p>
            <a:r>
              <a:rPr lang="he-IL" dirty="0"/>
              <a:t>עריכת פרטי משתמש 2\2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E4935F-6CFD-48F7-B5A1-0B47FF41E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750" y="1978231"/>
            <a:ext cx="3990975" cy="335280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39DBD33B-5D6A-4DC3-A409-D149493EC32D}"/>
              </a:ext>
            </a:extLst>
          </p:cNvPr>
          <p:cNvSpPr/>
          <p:nvPr/>
        </p:nvSpPr>
        <p:spPr>
          <a:xfrm>
            <a:off x="-1" y="3040621"/>
            <a:ext cx="1289785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5286FAF-02A9-4A45-9A2F-0787E8A55A17}"/>
              </a:ext>
            </a:extLst>
          </p:cNvPr>
          <p:cNvSpPr/>
          <p:nvPr/>
        </p:nvSpPr>
        <p:spPr>
          <a:xfrm>
            <a:off x="5444691" y="3040621"/>
            <a:ext cx="1289785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D7F839-37EA-46FB-A0D4-844D5963E1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9334" y="1383468"/>
            <a:ext cx="2536094" cy="4734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973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32AEF-9483-405E-8592-78E76473D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4110" y="432480"/>
            <a:ext cx="7392202" cy="865943"/>
          </a:xfrm>
        </p:spPr>
        <p:txBody>
          <a:bodyPr/>
          <a:lstStyle/>
          <a:p>
            <a:r>
              <a:rPr lang="he-IL" dirty="0"/>
              <a:t>חיפוש מסעדה לפי פרמטרים שונים 1\2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B2417A-274E-461C-900E-1CF86408BA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90688"/>
            <a:ext cx="2536094" cy="47348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6A2F0F-FFC1-441A-8D7E-62D54FEC8A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284" y="1690688"/>
            <a:ext cx="2536095" cy="47682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006FFFC-0D1E-4BBC-A2F0-9BDC07C6A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644" y="1690688"/>
            <a:ext cx="2462113" cy="4734832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A005ACAA-9553-4C15-B18A-743F7ED432E2}"/>
              </a:ext>
            </a:extLst>
          </p:cNvPr>
          <p:cNvSpPr/>
          <p:nvPr/>
        </p:nvSpPr>
        <p:spPr>
          <a:xfrm>
            <a:off x="9022833" y="3573472"/>
            <a:ext cx="744265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676460B-2E4A-4641-B9DA-06932AAFB5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9022" y="1727398"/>
            <a:ext cx="2351960" cy="4731506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DECD28C4-0189-4F6D-94A8-2ED7146EEA94}"/>
              </a:ext>
            </a:extLst>
          </p:cNvPr>
          <p:cNvSpPr/>
          <p:nvPr/>
        </p:nvSpPr>
        <p:spPr>
          <a:xfrm>
            <a:off x="5800303" y="3573472"/>
            <a:ext cx="744265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4B82AF49-3013-4722-BB19-F91802CECCCF}"/>
              </a:ext>
            </a:extLst>
          </p:cNvPr>
          <p:cNvSpPr/>
          <p:nvPr/>
        </p:nvSpPr>
        <p:spPr>
          <a:xfrm>
            <a:off x="2528019" y="3573472"/>
            <a:ext cx="744265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51074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1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2B5B3-A2F1-426C-AA76-21134D93C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8981" y="500844"/>
            <a:ext cx="7408452" cy="767517"/>
          </a:xfrm>
        </p:spPr>
        <p:txBody>
          <a:bodyPr/>
          <a:lstStyle/>
          <a:p>
            <a:r>
              <a:rPr lang="he-IL" dirty="0"/>
              <a:t>חיפוש מסעדה לפי פרמטרים שונים  2\2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BA7FBD-294E-48F8-A79F-5437DD923E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4252"/>
            <a:ext cx="2544097" cy="4755322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7359D5D6-D8C4-49F2-9CA1-FB7ED2926822}"/>
              </a:ext>
            </a:extLst>
          </p:cNvPr>
          <p:cNvSpPr/>
          <p:nvPr/>
        </p:nvSpPr>
        <p:spPr>
          <a:xfrm>
            <a:off x="2544097" y="3317281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C1F19C-A549-4A10-8872-9CD71E3BB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2505" y="2111797"/>
            <a:ext cx="443865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921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48143-E9A8-4934-A622-4DAF92EB5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4920" y="454445"/>
            <a:ext cx="4273617" cy="767964"/>
          </a:xfrm>
        </p:spPr>
        <p:txBody>
          <a:bodyPr/>
          <a:lstStyle/>
          <a:p>
            <a:r>
              <a:rPr lang="he-IL" dirty="0"/>
              <a:t>הזמנה ממסעדה 1\3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D067C3-B067-4311-A24A-16DD55B5CF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5626"/>
            <a:ext cx="2548721" cy="4763964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7CE574C2-9A0F-4A7D-8A01-3E7160F03A9B}"/>
              </a:ext>
            </a:extLst>
          </p:cNvPr>
          <p:cNvSpPr/>
          <p:nvPr/>
        </p:nvSpPr>
        <p:spPr>
          <a:xfrm>
            <a:off x="2548721" y="3186684"/>
            <a:ext cx="56610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271C79-E448-453B-97B4-DF40A8CAF8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537" y="1435626"/>
            <a:ext cx="2548721" cy="47767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0699925-DC7A-4EE7-8F0D-9E911C0B77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315" y="1370957"/>
            <a:ext cx="2569211" cy="482863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F98E1BB-226B-4A5D-B026-FFD903E785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0852" y="1330049"/>
            <a:ext cx="2578625" cy="4828634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02089AFD-8487-4FE8-AE9E-D1090ABD269D}"/>
              </a:ext>
            </a:extLst>
          </p:cNvPr>
          <p:cNvSpPr/>
          <p:nvPr/>
        </p:nvSpPr>
        <p:spPr>
          <a:xfrm>
            <a:off x="5679258" y="3186684"/>
            <a:ext cx="56610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88DD79D9-7E34-476D-976D-16B9195A383A}"/>
              </a:ext>
            </a:extLst>
          </p:cNvPr>
          <p:cNvSpPr/>
          <p:nvPr/>
        </p:nvSpPr>
        <p:spPr>
          <a:xfrm>
            <a:off x="8824743" y="3186684"/>
            <a:ext cx="56610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00645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4" grpId="0" animBg="1"/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9CF4C61-0A7B-41ED-AECC-6BDB191AB4A6}"/>
              </a:ext>
            </a:extLst>
          </p:cNvPr>
          <p:cNvSpPr txBox="1">
            <a:spLocks/>
          </p:cNvSpPr>
          <p:nvPr/>
        </p:nvSpPr>
        <p:spPr>
          <a:xfrm>
            <a:off x="7498080" y="329317"/>
            <a:ext cx="3731394" cy="1075972"/>
          </a:xfrm>
          <a:prstGeom prst="rect">
            <a:avLst/>
          </a:prstGeom>
        </p:spPr>
        <p:txBody>
          <a:bodyPr vert="horz" lIns="91440" tIns="45720" rIns="91440" bIns="45720" rtlCol="1" anchor="ctr">
            <a:normAutofit fontScale="92500"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dirty="0"/>
              <a:t>הזמנה ממסעדה 2\3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77B32CD3-9C1D-4496-9973-2111A0C0AF7B}"/>
              </a:ext>
            </a:extLst>
          </p:cNvPr>
          <p:cNvSpPr/>
          <p:nvPr/>
        </p:nvSpPr>
        <p:spPr>
          <a:xfrm>
            <a:off x="0" y="3186684"/>
            <a:ext cx="56610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C64F6A-02F8-45EE-AB47-656B13F22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504" y="1860579"/>
            <a:ext cx="2531804" cy="4765748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2226B40C-F3C3-462E-992E-8996152AC78D}"/>
              </a:ext>
            </a:extLst>
          </p:cNvPr>
          <p:cNvSpPr/>
          <p:nvPr/>
        </p:nvSpPr>
        <p:spPr>
          <a:xfrm>
            <a:off x="3083308" y="3186684"/>
            <a:ext cx="56610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FF49A4-E1E8-48AE-8538-7EE2208BF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9416" y="1871565"/>
            <a:ext cx="2571831" cy="47767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D88DF5F-A855-42B8-A5B1-468F023D31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355" y="1871565"/>
            <a:ext cx="2426602" cy="4754762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F620F9B0-D5F2-485C-96E1-C4A5122C2AFB}"/>
              </a:ext>
            </a:extLst>
          </p:cNvPr>
          <p:cNvSpPr/>
          <p:nvPr/>
        </p:nvSpPr>
        <p:spPr>
          <a:xfrm>
            <a:off x="6221247" y="3186684"/>
            <a:ext cx="56610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8BCF4FB9-D033-4F45-9534-55504F40F7B2}"/>
              </a:ext>
            </a:extLst>
          </p:cNvPr>
          <p:cNvSpPr/>
          <p:nvPr/>
        </p:nvSpPr>
        <p:spPr>
          <a:xfrm>
            <a:off x="9213957" y="3186684"/>
            <a:ext cx="56610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66124B8-EEEE-42A6-B3D2-7E947A680B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0065" y="1860579"/>
            <a:ext cx="2562791" cy="4827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062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3" grpId="0" animBg="1"/>
      <p:bldP spid="1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FAC5BCC-232A-4B6B-B744-85B603F18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30229" y="152566"/>
            <a:ext cx="1577325" cy="914069"/>
          </a:xfrm>
        </p:spPr>
        <p:txBody>
          <a:bodyPr/>
          <a:lstStyle/>
          <a:p>
            <a:r>
              <a:rPr lang="he-IL" dirty="0"/>
              <a:t>מטרות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CE41104-13EA-4FEE-BBFF-ED6CDDD215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לאפשר </a:t>
            </a:r>
            <a:r>
              <a:rPr lang="he-IL" u="sng" dirty="0"/>
              <a:t>ללקוחות</a:t>
            </a:r>
            <a:r>
              <a:rPr lang="he-IL" dirty="0"/>
              <a:t> להזמין אוכל ממסעדות שונות בצורה נוחה וגנרית, בהתבסס על מקום המגורים שלהם, העדפות באוכל (כשרות, צמחונות) והזמנות קודמות, לאפשר </a:t>
            </a:r>
            <a:r>
              <a:rPr lang="he-IL" u="sng" dirty="0"/>
              <a:t>ללקוחות</a:t>
            </a:r>
            <a:r>
              <a:rPr lang="he-IL" dirty="0"/>
              <a:t> לעקוב בקלות ונוחות אחר ההזמנה שלהם בזמן אמת.</a:t>
            </a:r>
          </a:p>
          <a:p>
            <a:r>
              <a:rPr lang="he-IL" dirty="0"/>
              <a:t>לאפשר </a:t>
            </a:r>
            <a:r>
              <a:rPr lang="he-IL" u="sng" dirty="0"/>
              <a:t>לבעלי מסעדות</a:t>
            </a:r>
            <a:r>
              <a:rPr lang="he-IL" dirty="0"/>
              <a:t> לפרסם את המסעדה שלהם בפלטפורמה – לעלות ולערוך את התפריט שלהם בעצמם ובצורה גנרית, לקבל מידע על סטטיסטיקת הרכישות דרך האפליקציה, לנהל הזמנות "חיות" בזמן אמת ולעקוב אחר היסטוריית ההזמנות.</a:t>
            </a:r>
          </a:p>
        </p:txBody>
      </p:sp>
    </p:spTree>
    <p:extLst>
      <p:ext uri="{BB962C8B-B14F-4D97-AF65-F5344CB8AC3E}">
        <p14:creationId xmlns:p14="http://schemas.microsoft.com/office/powerpoint/2010/main" val="2693929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 dir="r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CC68922-B117-4DD3-B578-F1BD9B19F424}"/>
              </a:ext>
            </a:extLst>
          </p:cNvPr>
          <p:cNvSpPr txBox="1">
            <a:spLocks/>
          </p:cNvSpPr>
          <p:nvPr/>
        </p:nvSpPr>
        <p:spPr>
          <a:xfrm>
            <a:off x="6318602" y="312365"/>
            <a:ext cx="4876800" cy="1018220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dirty="0"/>
              <a:t>הזמנה ממסעדה 3\3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3977F8-18E5-4FB7-AE6D-8A4E5D7A26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7940"/>
            <a:ext cx="2423378" cy="42653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26FC81-0DE4-4EA3-8D87-5C88C29701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5319" y="1277940"/>
            <a:ext cx="2328092" cy="43927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916CF3-317F-4048-B8B0-7B6DC07232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970" y="1251772"/>
            <a:ext cx="2328093" cy="4400551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29236806-33F2-4B1C-8574-28F126EE10B6}"/>
              </a:ext>
            </a:extLst>
          </p:cNvPr>
          <p:cNvSpPr/>
          <p:nvPr/>
        </p:nvSpPr>
        <p:spPr>
          <a:xfrm>
            <a:off x="2419210" y="2926007"/>
            <a:ext cx="56610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5EE3F18E-9AD4-4ADD-8B9C-A9401BDC420D}"/>
              </a:ext>
            </a:extLst>
          </p:cNvPr>
          <p:cNvSpPr/>
          <p:nvPr/>
        </p:nvSpPr>
        <p:spPr>
          <a:xfrm>
            <a:off x="5300861" y="2926007"/>
            <a:ext cx="56610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F318E035-0B50-4C58-80F2-D14549DD1330}"/>
              </a:ext>
            </a:extLst>
          </p:cNvPr>
          <p:cNvSpPr/>
          <p:nvPr/>
        </p:nvSpPr>
        <p:spPr>
          <a:xfrm>
            <a:off x="8182513" y="2941221"/>
            <a:ext cx="56610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C3FD3E6-580C-49EF-BDA8-43EF022FA4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57002" y="2175309"/>
            <a:ext cx="3392446" cy="190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11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58357-7D14-42A9-ABC7-B315FEE89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766" y="471969"/>
            <a:ext cx="10828423" cy="952570"/>
          </a:xfrm>
        </p:spPr>
        <p:txBody>
          <a:bodyPr/>
          <a:lstStyle/>
          <a:p>
            <a:r>
              <a:rPr lang="he-IL" dirty="0"/>
              <a:t>אפשרות לעבור לטלפון בלחיצה על המספר בתיאור מסעדה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443FB6-EEF8-42BF-AC73-E743D13289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3429"/>
            <a:ext cx="2712751" cy="5167312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2D64C35B-4C04-49BA-B177-383C94D83B5B}"/>
              </a:ext>
            </a:extLst>
          </p:cNvPr>
          <p:cNvSpPr/>
          <p:nvPr/>
        </p:nvSpPr>
        <p:spPr>
          <a:xfrm>
            <a:off x="2712751" y="3016251"/>
            <a:ext cx="56610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61F563-2952-49BC-8B13-B096A723FD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860" y="1363429"/>
            <a:ext cx="2659141" cy="5167312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28A5447C-B0D1-46A2-B215-A28E9DC0FCEF}"/>
              </a:ext>
            </a:extLst>
          </p:cNvPr>
          <p:cNvSpPr/>
          <p:nvPr/>
        </p:nvSpPr>
        <p:spPr>
          <a:xfrm>
            <a:off x="5938001" y="3016251"/>
            <a:ext cx="56610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CFF025E-042C-4CC8-AA5B-E5F6BE0E6F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4110" y="1363429"/>
            <a:ext cx="2886061" cy="5239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5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98AD2-9D25-442D-B76B-300169EEC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0153" y="423511"/>
            <a:ext cx="5608705" cy="818147"/>
          </a:xfrm>
        </p:spPr>
        <p:txBody>
          <a:bodyPr>
            <a:normAutofit fontScale="90000"/>
          </a:bodyPr>
          <a:lstStyle/>
          <a:p>
            <a:r>
              <a:rPr lang="he-IL" dirty="0"/>
              <a:t>היסטוריית הזמנות והזמנה חוזרת</a:t>
            </a:r>
            <a:br>
              <a:rPr lang="he-IL" dirty="0"/>
            </a:br>
            <a:br>
              <a:rPr lang="he-IL" dirty="0"/>
            </a:br>
            <a:endParaRPr lang="he-I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9C8F1D-88E4-4C35-9AC0-D231C97E51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188" y="1247347"/>
            <a:ext cx="2328093" cy="44346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FEF808F-8165-48AE-81A1-2876FFEAF2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536" y="1247347"/>
            <a:ext cx="2328093" cy="4400551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B95136D6-2808-4D27-805E-D226BBF95C77}"/>
              </a:ext>
            </a:extLst>
          </p:cNvPr>
          <p:cNvSpPr/>
          <p:nvPr/>
        </p:nvSpPr>
        <p:spPr>
          <a:xfrm>
            <a:off x="3518779" y="2944368"/>
            <a:ext cx="56610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F6EEB2-754A-4731-A296-E565B7A16C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3689" y="1256821"/>
            <a:ext cx="2328094" cy="4391077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36A80410-5EE6-465B-A8E2-8837E4A449AD}"/>
              </a:ext>
            </a:extLst>
          </p:cNvPr>
          <p:cNvSpPr/>
          <p:nvPr/>
        </p:nvSpPr>
        <p:spPr>
          <a:xfrm>
            <a:off x="6410131" y="2944368"/>
            <a:ext cx="56610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27031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153BD-1EA9-4988-8B9C-2D96DA86D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8079" y="427122"/>
            <a:ext cx="4042611" cy="854244"/>
          </a:xfrm>
        </p:spPr>
        <p:txBody>
          <a:bodyPr/>
          <a:lstStyle/>
          <a:p>
            <a:r>
              <a:rPr lang="he-IL" dirty="0"/>
              <a:t>הרשמת מסעדה 1\2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17B9FD-3556-4B16-B5CF-6B78919E76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4" y="1411513"/>
            <a:ext cx="2342522" cy="44213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82FEB8-8932-4D45-8EEE-4A3FEE5AC9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455" y="1411511"/>
            <a:ext cx="2526068" cy="45922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D51003B-F8E4-4B74-895A-B81490EE52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110" y="1411512"/>
            <a:ext cx="2592506" cy="4592244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1C075EA3-245C-46CB-B6D9-088CA2716EC9}"/>
              </a:ext>
            </a:extLst>
          </p:cNvPr>
          <p:cNvSpPr/>
          <p:nvPr/>
        </p:nvSpPr>
        <p:spPr>
          <a:xfrm>
            <a:off x="2347536" y="3374597"/>
            <a:ext cx="568919" cy="4451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A930D22-9FBE-46C9-8629-4A5ABCCA47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0624" y="1417290"/>
            <a:ext cx="2526068" cy="4415619"/>
          </a:xfrm>
          <a:prstGeom prst="rect">
            <a:avLst/>
          </a:prstGeom>
        </p:spPr>
      </p:pic>
      <p:sp>
        <p:nvSpPr>
          <p:cNvPr id="19" name="Arrow: Right 18">
            <a:extLst>
              <a:ext uri="{FF2B5EF4-FFF2-40B4-BE49-F238E27FC236}">
                <a16:creationId xmlns:a16="http://schemas.microsoft.com/office/drawing/2014/main" id="{42151C24-6EDC-475E-8259-E1AD6067FFB0}"/>
              </a:ext>
            </a:extLst>
          </p:cNvPr>
          <p:cNvSpPr/>
          <p:nvPr/>
        </p:nvSpPr>
        <p:spPr>
          <a:xfrm>
            <a:off x="5449006" y="3368084"/>
            <a:ext cx="568919" cy="4451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6570F0C6-3C65-44DD-A6B7-E5F06A6D0176}"/>
              </a:ext>
            </a:extLst>
          </p:cNvPr>
          <p:cNvSpPr/>
          <p:nvPr/>
        </p:nvSpPr>
        <p:spPr>
          <a:xfrm>
            <a:off x="8624616" y="3337744"/>
            <a:ext cx="568919" cy="4451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02794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9" grpId="0" animBg="1"/>
      <p:bldP spid="2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CBB6358-32E5-4DBC-8EFF-FA816562AD8B}"/>
              </a:ext>
            </a:extLst>
          </p:cNvPr>
          <p:cNvSpPr txBox="1">
            <a:spLocks/>
          </p:cNvSpPr>
          <p:nvPr/>
        </p:nvSpPr>
        <p:spPr>
          <a:xfrm>
            <a:off x="7565458" y="401854"/>
            <a:ext cx="3660005" cy="9384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 fontScale="92500"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dirty="0"/>
              <a:t>הרשמת מסעדה 2\2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2728B5-8A2E-4BEE-814C-4402D2C31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8463"/>
            <a:ext cx="2773346" cy="4981074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4B1BB8F0-307B-4FE7-8CB8-CF9F792CAFD7}"/>
              </a:ext>
            </a:extLst>
          </p:cNvPr>
          <p:cNvSpPr/>
          <p:nvPr/>
        </p:nvSpPr>
        <p:spPr>
          <a:xfrm>
            <a:off x="2773346" y="3015114"/>
            <a:ext cx="933650" cy="4138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21FB86A-44B2-4772-BD2C-6A4DF3A503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6996" y="938463"/>
            <a:ext cx="2747809" cy="49810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04C9650-A94C-4631-BEC1-BF1D9D1275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8149" y="2114851"/>
            <a:ext cx="4899106" cy="2351571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306BCBDF-6E61-4C0C-A64C-AD8328A21C38}"/>
              </a:ext>
            </a:extLst>
          </p:cNvPr>
          <p:cNvSpPr/>
          <p:nvPr/>
        </p:nvSpPr>
        <p:spPr>
          <a:xfrm>
            <a:off x="6454805" y="3083694"/>
            <a:ext cx="860395" cy="4138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887711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503D5-D4CD-46F4-89D9-83EC55D2E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5136" y="471625"/>
            <a:ext cx="4570396" cy="789272"/>
          </a:xfrm>
        </p:spPr>
        <p:txBody>
          <a:bodyPr/>
          <a:lstStyle/>
          <a:p>
            <a:r>
              <a:rPr lang="he-IL" dirty="0"/>
              <a:t>עריכת פרטי משתמש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8272FB-D51C-4BC6-BDA3-9CA00DEEA1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1913"/>
            <a:ext cx="2631666" cy="4923323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C72B3BE5-54C6-4D4F-B41B-0406B1A80084}"/>
              </a:ext>
            </a:extLst>
          </p:cNvPr>
          <p:cNvSpPr/>
          <p:nvPr/>
        </p:nvSpPr>
        <p:spPr>
          <a:xfrm>
            <a:off x="2631666" y="3203906"/>
            <a:ext cx="568919" cy="4451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2D23578-490D-4C4B-B787-56621DBF72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1820" y="1491912"/>
            <a:ext cx="2658181" cy="4923323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5B014396-BF9E-49BB-91B6-C438BB72523A}"/>
              </a:ext>
            </a:extLst>
          </p:cNvPr>
          <p:cNvSpPr/>
          <p:nvPr/>
        </p:nvSpPr>
        <p:spPr>
          <a:xfrm>
            <a:off x="5842508" y="3203906"/>
            <a:ext cx="568919" cy="4451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AC2E3C0-DD20-423E-AEC5-FF2933A352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1170" y="1457144"/>
            <a:ext cx="2610431" cy="495809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52301B9-643A-4602-B447-4E110D4FA5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78754" y="2424462"/>
            <a:ext cx="2913246" cy="2004055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C90C9375-74CD-4E3B-9642-1D0268808091}"/>
              </a:ext>
            </a:extLst>
          </p:cNvPr>
          <p:cNvSpPr/>
          <p:nvPr/>
        </p:nvSpPr>
        <p:spPr>
          <a:xfrm>
            <a:off x="8963851" y="3203906"/>
            <a:ext cx="568919" cy="4451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7443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1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24478-366C-4456-BB47-B08938964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7306" y="500844"/>
            <a:ext cx="3685257" cy="740815"/>
          </a:xfrm>
        </p:spPr>
        <p:txBody>
          <a:bodyPr/>
          <a:lstStyle/>
          <a:p>
            <a:r>
              <a:rPr lang="he-IL" dirty="0"/>
              <a:t>היסטוריית הזמנות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434015-E9FC-4CA6-9ED9-C8274ADEA3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5403"/>
            <a:ext cx="2631666" cy="4923323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6E531EF0-2E34-42DB-A412-946C16448759}"/>
              </a:ext>
            </a:extLst>
          </p:cNvPr>
          <p:cNvSpPr/>
          <p:nvPr/>
        </p:nvSpPr>
        <p:spPr>
          <a:xfrm>
            <a:off x="2631666" y="3429000"/>
            <a:ext cx="568919" cy="4451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05F0B0-E4CE-4952-B25D-3FA5DDAAA6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585" y="1145402"/>
            <a:ext cx="2967165" cy="49233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FD7FD6-B1A7-41D6-961A-D2A80D874A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6669" y="1126151"/>
            <a:ext cx="2666801" cy="4923325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6DB24F97-3E66-43E8-93DB-3B858F6D4045}"/>
              </a:ext>
            </a:extLst>
          </p:cNvPr>
          <p:cNvSpPr/>
          <p:nvPr/>
        </p:nvSpPr>
        <p:spPr>
          <a:xfrm>
            <a:off x="6167750" y="3429000"/>
            <a:ext cx="568919" cy="4451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435924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1F95C-4CAF-4444-82CE-3A34F2A06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9610" y="445168"/>
            <a:ext cx="6226327" cy="904444"/>
          </a:xfrm>
        </p:spPr>
        <p:txBody>
          <a:bodyPr/>
          <a:lstStyle/>
          <a:p>
            <a:r>
              <a:rPr lang="he-IL" dirty="0"/>
              <a:t>סטטיסטיקת הזמנות מהאפליקציה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9FF58D-30AA-4FA9-BE37-2AB70C63B5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05287"/>
            <a:ext cx="2631666" cy="4923323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6C1689FD-B269-440C-8CEB-1435C065F020}"/>
              </a:ext>
            </a:extLst>
          </p:cNvPr>
          <p:cNvSpPr/>
          <p:nvPr/>
        </p:nvSpPr>
        <p:spPr>
          <a:xfrm>
            <a:off x="2631666" y="3429000"/>
            <a:ext cx="568919" cy="4451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56996F-615B-47E1-84F0-09074A3F89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585" y="1405286"/>
            <a:ext cx="2967165" cy="4923324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C3458B0D-B1CA-4DF1-9C10-29F41D2CCE71}"/>
              </a:ext>
            </a:extLst>
          </p:cNvPr>
          <p:cNvSpPr/>
          <p:nvPr/>
        </p:nvSpPr>
        <p:spPr>
          <a:xfrm>
            <a:off x="6167750" y="3429000"/>
            <a:ext cx="568919" cy="4451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1FCEC60-C970-4828-9815-805E40A067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6670" y="1388646"/>
            <a:ext cx="2631666" cy="4939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743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5CA53-ADD4-4B0D-81EB-AAC583617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6379" y="2430696"/>
            <a:ext cx="5099242" cy="1325563"/>
          </a:xfrm>
        </p:spPr>
        <p:txBody>
          <a:bodyPr>
            <a:normAutofit fontScale="90000"/>
          </a:bodyPr>
          <a:lstStyle/>
          <a:p>
            <a:r>
              <a:rPr lang="he-IL" dirty="0"/>
              <a:t>מערכת ניהול הזמנות בזמן אמת צד לקוח ומסעדה ביחד</a:t>
            </a:r>
            <a:br>
              <a:rPr lang="he-IL" dirty="0"/>
            </a:br>
            <a:br>
              <a:rPr lang="he-IL" dirty="0"/>
            </a:b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3331894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916D8-6F22-4347-B635-95DDD4F88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378547"/>
            <a:ext cx="5831691" cy="828168"/>
          </a:xfrm>
        </p:spPr>
        <p:txBody>
          <a:bodyPr/>
          <a:lstStyle/>
          <a:p>
            <a:r>
              <a:rPr lang="he-IL" dirty="0"/>
              <a:t>קבלת ההזמנה בידי המסעדה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BE11BC-8B44-460A-9BDA-8572466F27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1283"/>
            <a:ext cx="4410046" cy="2775434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23E3A5D4-E612-4D00-9C21-153C96767BF9}"/>
              </a:ext>
            </a:extLst>
          </p:cNvPr>
          <p:cNvSpPr/>
          <p:nvPr/>
        </p:nvSpPr>
        <p:spPr>
          <a:xfrm>
            <a:off x="4530042" y="3206416"/>
            <a:ext cx="568919" cy="4451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61C5B0-5914-4A80-9B64-8A42DC825E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8958" y="1280886"/>
            <a:ext cx="2562998" cy="4784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687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ECA02DF-786D-40AE-8EDF-A3F2C895C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9931" y="231337"/>
            <a:ext cx="3386874" cy="923695"/>
          </a:xfrm>
        </p:spPr>
        <p:txBody>
          <a:bodyPr/>
          <a:lstStyle/>
          <a:p>
            <a:r>
              <a:rPr lang="he-IL" dirty="0"/>
              <a:t>דרישות מרכזיות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AB7152E-48B8-42DF-B0A1-682B894892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 לאפשר הזמנה ממסעדות קיימות (לקוח)</a:t>
            </a:r>
          </a:p>
          <a:p>
            <a:r>
              <a:rPr lang="he-IL" dirty="0"/>
              <a:t>לאפשר עריכת תפריטים (בעל מסעדה)</a:t>
            </a:r>
          </a:p>
          <a:p>
            <a:r>
              <a:rPr lang="he-IL" dirty="0"/>
              <a:t>שמירה ועריכה של המידע האישי של הלקוח לצורך הזמנות חוזרות (לקוח)</a:t>
            </a:r>
          </a:p>
          <a:p>
            <a:r>
              <a:rPr lang="he-IL" dirty="0"/>
              <a:t>שמירת היסטוריית הזמנות קודמות (לקוח ובעל מסעדה)</a:t>
            </a:r>
          </a:p>
          <a:p>
            <a:r>
              <a:rPr lang="he-IL" dirty="0"/>
              <a:t>המערכת תהיה נוחה לתפעול (לקוח ובעל מסעדה)</a:t>
            </a:r>
          </a:p>
          <a:p>
            <a:r>
              <a:rPr lang="he-IL" dirty="0"/>
              <a:t>המערכת תשמור על הרשאות המשתמשים, למשל, לא תיתן ללקוח לשנות תפריט של מסעדה(לקוח ובעל מסעדה) </a:t>
            </a:r>
          </a:p>
        </p:txBody>
      </p:sp>
    </p:spTree>
    <p:extLst>
      <p:ext uri="{BB962C8B-B14F-4D97-AF65-F5344CB8AC3E}">
        <p14:creationId xmlns:p14="http://schemas.microsoft.com/office/powerpoint/2010/main" val="3127329158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D7690-249A-4C37-BB5A-64858BF2A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3691" y="462343"/>
            <a:ext cx="7756744" cy="779316"/>
          </a:xfrm>
        </p:spPr>
        <p:txBody>
          <a:bodyPr/>
          <a:lstStyle/>
          <a:p>
            <a:r>
              <a:rPr lang="he-IL" dirty="0"/>
              <a:t>עדכון סטטוס בלחיצה על ידי בעל המסעדה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8C79AE-C2B1-4039-BEE4-3385499E36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8997"/>
            <a:ext cx="2562998" cy="4784483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0D39801C-6476-40F3-9EB5-23D51CE1D516}"/>
              </a:ext>
            </a:extLst>
          </p:cNvPr>
          <p:cNvSpPr/>
          <p:nvPr/>
        </p:nvSpPr>
        <p:spPr>
          <a:xfrm>
            <a:off x="2562998" y="3312294"/>
            <a:ext cx="568919" cy="4451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D1FDE9-8449-474B-8B2B-D69DF59838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917" y="1418997"/>
            <a:ext cx="2527590" cy="47844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280C7E-FFD0-43BC-82A4-C54CF914B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7929" y="2126431"/>
            <a:ext cx="5314950" cy="2371725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E7756056-0ACC-489E-9E6F-75A7A678DA3D}"/>
              </a:ext>
            </a:extLst>
          </p:cNvPr>
          <p:cNvSpPr/>
          <p:nvPr/>
        </p:nvSpPr>
        <p:spPr>
          <a:xfrm>
            <a:off x="5629010" y="3312294"/>
            <a:ext cx="568919" cy="4451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390781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65EED-4079-45A7-BABB-2686ADD82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2942" y="481594"/>
            <a:ext cx="7685330" cy="855593"/>
          </a:xfrm>
        </p:spPr>
        <p:txBody>
          <a:bodyPr/>
          <a:lstStyle/>
          <a:p>
            <a:r>
              <a:rPr lang="he-IL" dirty="0"/>
              <a:t>נוטיפיקציה ועדכון הסטטוס אצל המשתמש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5069C9-26FE-4FE3-A0CB-21000E599C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90688"/>
            <a:ext cx="4283242" cy="3378812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D1B722DF-F1A7-4AD0-8913-E216CB937E85}"/>
              </a:ext>
            </a:extLst>
          </p:cNvPr>
          <p:cNvSpPr/>
          <p:nvPr/>
        </p:nvSpPr>
        <p:spPr>
          <a:xfrm>
            <a:off x="4283242" y="3206416"/>
            <a:ext cx="568919" cy="4451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66A90C-7C98-49E8-B0DA-253986CD84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2161" y="1525376"/>
            <a:ext cx="2645919" cy="4967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317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514E9-B699-4FC5-A173-A84563C2E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5394" y="405611"/>
            <a:ext cx="6616566" cy="701013"/>
          </a:xfrm>
        </p:spPr>
        <p:txBody>
          <a:bodyPr>
            <a:normAutofit fontScale="90000"/>
          </a:bodyPr>
          <a:lstStyle/>
          <a:p>
            <a:r>
              <a:rPr lang="he-IL" dirty="0"/>
              <a:t>מעבר סטטוס הזמנה בלקוח \ מסעדה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962AB6-0BE4-4039-942E-0754E9232DF7}"/>
              </a:ext>
            </a:extLst>
          </p:cNvPr>
          <p:cNvSpPr txBox="1"/>
          <p:nvPr/>
        </p:nvSpPr>
        <p:spPr>
          <a:xfrm>
            <a:off x="3414162" y="831726"/>
            <a:ext cx="350359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/>
              <a:t>לקוח</a:t>
            </a:r>
          </a:p>
          <a:p>
            <a:endParaRPr lang="he-I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5DDD18-15BB-4CA7-8D20-183F0D13AFB5}"/>
              </a:ext>
            </a:extLst>
          </p:cNvPr>
          <p:cNvSpPr txBox="1"/>
          <p:nvPr/>
        </p:nvSpPr>
        <p:spPr>
          <a:xfrm>
            <a:off x="9602464" y="956684"/>
            <a:ext cx="3503596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/>
              <a:t>מסעדה</a:t>
            </a:r>
          </a:p>
          <a:p>
            <a:endParaRPr lang="he-IL" dirty="0"/>
          </a:p>
          <a:p>
            <a:endParaRPr lang="he-IL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4945DAA-D3F0-4899-BBC6-693E42E2AAFB}"/>
              </a:ext>
            </a:extLst>
          </p:cNvPr>
          <p:cNvCxnSpPr>
            <a:cxnSpLocks/>
          </p:cNvCxnSpPr>
          <p:nvPr/>
        </p:nvCxnSpPr>
        <p:spPr>
          <a:xfrm>
            <a:off x="6616567" y="1203158"/>
            <a:ext cx="0" cy="56548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4CE7172B-5796-4562-94BB-BBB9B84408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1449" y="1377867"/>
            <a:ext cx="2323687" cy="1663716"/>
          </a:xfrm>
          <a:prstGeom prst="rect">
            <a:avLst/>
          </a:prstGeom>
        </p:spPr>
      </p:pic>
      <p:sp>
        <p:nvSpPr>
          <p:cNvPr id="12" name="Arrow: Down 11">
            <a:extLst>
              <a:ext uri="{FF2B5EF4-FFF2-40B4-BE49-F238E27FC236}">
                <a16:creationId xmlns:a16="http://schemas.microsoft.com/office/drawing/2014/main" id="{6F258566-05AC-4FE1-A0AF-E3959EB88423}"/>
              </a:ext>
            </a:extLst>
          </p:cNvPr>
          <p:cNvSpPr/>
          <p:nvPr/>
        </p:nvSpPr>
        <p:spPr>
          <a:xfrm>
            <a:off x="3600976" y="3041583"/>
            <a:ext cx="484632" cy="6864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11A69BB-5E50-4820-9DCA-EA4026F3C9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1440" y="3728062"/>
            <a:ext cx="2323687" cy="1910615"/>
          </a:xfrm>
          <a:prstGeom prst="rect">
            <a:avLst/>
          </a:prstGeom>
        </p:spPr>
      </p:pic>
      <p:sp>
        <p:nvSpPr>
          <p:cNvPr id="17" name="Arrow: Down 16">
            <a:extLst>
              <a:ext uri="{FF2B5EF4-FFF2-40B4-BE49-F238E27FC236}">
                <a16:creationId xmlns:a16="http://schemas.microsoft.com/office/drawing/2014/main" id="{E954C3A3-46F3-451F-94B9-717268E44932}"/>
              </a:ext>
            </a:extLst>
          </p:cNvPr>
          <p:cNvSpPr/>
          <p:nvPr/>
        </p:nvSpPr>
        <p:spPr>
          <a:xfrm>
            <a:off x="3600976" y="5638677"/>
            <a:ext cx="484632" cy="6864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EEDA51B-03FB-4008-9E63-7D87421D39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0745" y="1418349"/>
            <a:ext cx="2383517" cy="1643632"/>
          </a:xfrm>
          <a:prstGeom prst="rect">
            <a:avLst/>
          </a:prstGeom>
        </p:spPr>
      </p:pic>
      <p:sp>
        <p:nvSpPr>
          <p:cNvPr id="20" name="Arrow: Down 19">
            <a:extLst>
              <a:ext uri="{FF2B5EF4-FFF2-40B4-BE49-F238E27FC236}">
                <a16:creationId xmlns:a16="http://schemas.microsoft.com/office/drawing/2014/main" id="{73F8A7B6-7862-4102-9F80-B21CC0896578}"/>
              </a:ext>
            </a:extLst>
          </p:cNvPr>
          <p:cNvSpPr/>
          <p:nvPr/>
        </p:nvSpPr>
        <p:spPr>
          <a:xfrm>
            <a:off x="9920187" y="3057250"/>
            <a:ext cx="484632" cy="6864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1E690B7-06F2-4F75-AF61-02C6802C7C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4433" y="3760138"/>
            <a:ext cx="2316139" cy="1878539"/>
          </a:xfrm>
          <a:prstGeom prst="rect">
            <a:avLst/>
          </a:prstGeom>
        </p:spPr>
      </p:pic>
      <p:sp>
        <p:nvSpPr>
          <p:cNvPr id="23" name="Arrow: Down 22">
            <a:extLst>
              <a:ext uri="{FF2B5EF4-FFF2-40B4-BE49-F238E27FC236}">
                <a16:creationId xmlns:a16="http://schemas.microsoft.com/office/drawing/2014/main" id="{5DECEE75-9A66-466F-9ECB-C6BBA7B0D7A6}"/>
              </a:ext>
            </a:extLst>
          </p:cNvPr>
          <p:cNvSpPr/>
          <p:nvPr/>
        </p:nvSpPr>
        <p:spPr>
          <a:xfrm>
            <a:off x="9920187" y="5614429"/>
            <a:ext cx="484632" cy="6864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089129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7900C5-56F1-45B0-8A95-42DEFD540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078" y="1345417"/>
            <a:ext cx="2156052" cy="223518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81150AC-6EFD-4A3E-8F13-A4BF33BA4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1794" y="326580"/>
            <a:ext cx="6920563" cy="837399"/>
          </a:xfrm>
        </p:spPr>
        <p:txBody>
          <a:bodyPr>
            <a:normAutofit/>
          </a:bodyPr>
          <a:lstStyle/>
          <a:p>
            <a:r>
              <a:rPr lang="he-IL" dirty="0"/>
              <a:t>מעבר סטטוס הזמנה בלקוח \ מסעדה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D0442B-8A66-4A02-A766-34F4E324C4E3}"/>
              </a:ext>
            </a:extLst>
          </p:cNvPr>
          <p:cNvSpPr txBox="1"/>
          <p:nvPr/>
        </p:nvSpPr>
        <p:spPr>
          <a:xfrm>
            <a:off x="3385534" y="839199"/>
            <a:ext cx="350359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/>
              <a:t>לקוח</a:t>
            </a:r>
          </a:p>
          <a:p>
            <a:endParaRPr lang="he-IL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03ECF80-F1C6-49B7-B166-C10F7EA3716C}"/>
              </a:ext>
            </a:extLst>
          </p:cNvPr>
          <p:cNvCxnSpPr>
            <a:cxnSpLocks/>
          </p:cNvCxnSpPr>
          <p:nvPr/>
        </p:nvCxnSpPr>
        <p:spPr>
          <a:xfrm>
            <a:off x="6616567" y="1203158"/>
            <a:ext cx="0" cy="56548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Arrow: Down 8">
            <a:extLst>
              <a:ext uri="{FF2B5EF4-FFF2-40B4-BE49-F238E27FC236}">
                <a16:creationId xmlns:a16="http://schemas.microsoft.com/office/drawing/2014/main" id="{0D26A4F9-1DD4-414A-A054-7B7030D1B9BA}"/>
              </a:ext>
            </a:extLst>
          </p:cNvPr>
          <p:cNvSpPr/>
          <p:nvPr/>
        </p:nvSpPr>
        <p:spPr>
          <a:xfrm>
            <a:off x="3379595" y="3610078"/>
            <a:ext cx="484632" cy="6864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08123B5-D7FB-4A92-B762-195977E4B2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077" y="4326037"/>
            <a:ext cx="1993717" cy="23749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DF7C16-DE90-478D-8096-BBD91ACFC2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4647" y="1325562"/>
            <a:ext cx="2156049" cy="220646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A1A1A4F-D344-45B4-8557-7989C64D2CD0}"/>
              </a:ext>
            </a:extLst>
          </p:cNvPr>
          <p:cNvSpPr txBox="1"/>
          <p:nvPr/>
        </p:nvSpPr>
        <p:spPr>
          <a:xfrm>
            <a:off x="9871198" y="883752"/>
            <a:ext cx="3503596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/>
              <a:t>מסעדה</a:t>
            </a:r>
          </a:p>
          <a:p>
            <a:endParaRPr lang="he-IL" dirty="0"/>
          </a:p>
          <a:p>
            <a:endParaRPr lang="he-IL" dirty="0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B9557602-984B-4205-AD31-EF155A584435}"/>
              </a:ext>
            </a:extLst>
          </p:cNvPr>
          <p:cNvSpPr/>
          <p:nvPr/>
        </p:nvSpPr>
        <p:spPr>
          <a:xfrm>
            <a:off x="10030968" y="3541653"/>
            <a:ext cx="484632" cy="6864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E28ABFB-3001-4BA1-A5E6-710A53C361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8651" y="4228132"/>
            <a:ext cx="2002027" cy="241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257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C480B-C0A1-4159-9CF2-483EF23B9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3850" y="499806"/>
            <a:ext cx="5735438" cy="692688"/>
          </a:xfrm>
        </p:spPr>
        <p:txBody>
          <a:bodyPr/>
          <a:lstStyle/>
          <a:p>
            <a:r>
              <a:rPr lang="he-IL" dirty="0"/>
              <a:t>ההזמנה עוברת להיסטוריה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E9B893-CDB6-4618-AACD-CFB782083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51085"/>
            <a:ext cx="3803001" cy="1738312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ABA12C7C-408C-4A22-A8B5-1946F60AE60B}"/>
              </a:ext>
            </a:extLst>
          </p:cNvPr>
          <p:cNvSpPr/>
          <p:nvPr/>
        </p:nvSpPr>
        <p:spPr>
          <a:xfrm>
            <a:off x="3803001" y="2944368"/>
            <a:ext cx="1780052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1A131D-C004-45C7-BEB8-92CAF3CB423C}"/>
              </a:ext>
            </a:extLst>
          </p:cNvPr>
          <p:cNvSpPr txBox="1"/>
          <p:nvPr/>
        </p:nvSpPr>
        <p:spPr>
          <a:xfrm>
            <a:off x="6449728" y="1367522"/>
            <a:ext cx="881514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/>
              <a:t>לקוח</a:t>
            </a:r>
          </a:p>
          <a:p>
            <a:endParaRPr lang="he-IL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5C15F14-3022-443E-B766-530A1AB2C81E}"/>
              </a:ext>
            </a:extLst>
          </p:cNvPr>
          <p:cNvCxnSpPr>
            <a:cxnSpLocks/>
          </p:cNvCxnSpPr>
          <p:nvPr/>
        </p:nvCxnSpPr>
        <p:spPr>
          <a:xfrm>
            <a:off x="8836795" y="1568918"/>
            <a:ext cx="0" cy="52890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85049E6-B375-46C2-B6FB-409655F9BC26}"/>
              </a:ext>
            </a:extLst>
          </p:cNvPr>
          <p:cNvSpPr txBox="1"/>
          <p:nvPr/>
        </p:nvSpPr>
        <p:spPr>
          <a:xfrm>
            <a:off x="10617467" y="1349006"/>
            <a:ext cx="881514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/>
              <a:t>מסעדה</a:t>
            </a:r>
          </a:p>
          <a:p>
            <a:endParaRPr lang="he-IL" dirty="0"/>
          </a:p>
          <a:p>
            <a:endParaRPr lang="he-IL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5C881F0-2D3F-4648-8FA9-80F0BB152B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3053" y="2074013"/>
            <a:ext cx="2491874" cy="281620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3FE64F8-507C-44A8-9B20-E6068622F1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6237" y="2074013"/>
            <a:ext cx="2331970" cy="281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115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38BFB-01DE-4D2A-A618-89F22A37D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947" y="853473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algn="l" rtl="0"/>
            <a:endParaRPr lang="en-US" sz="2800" dirty="0"/>
          </a:p>
          <a:p>
            <a:pPr algn="l" rtl="0"/>
            <a:endParaRPr lang="en-US" sz="2800" dirty="0"/>
          </a:p>
          <a:p>
            <a:pPr algn="l" rtl="0"/>
            <a:r>
              <a:rPr lang="en-US" sz="2800" dirty="0"/>
              <a:t>Fire Base: </a:t>
            </a:r>
            <a:r>
              <a:rPr lang="en-US" sz="2800" dirty="0">
                <a:hlinkClick r:id="rId2"/>
              </a:rPr>
              <a:t>https://console.firebase.google.com/project/busy-abf43/database/busy-abf43/data</a:t>
            </a:r>
            <a:endParaRPr lang="en-US" sz="2800" dirty="0"/>
          </a:p>
          <a:p>
            <a:pPr algn="l" rtl="0"/>
            <a:endParaRPr lang="en-US" sz="2800" dirty="0"/>
          </a:p>
          <a:p>
            <a:pPr algn="l" rtl="0"/>
            <a:endParaRPr lang="en-US" sz="2800" dirty="0"/>
          </a:p>
          <a:p>
            <a:pPr algn="l" rtl="0"/>
            <a:endParaRPr lang="en-US" sz="2800" dirty="0"/>
          </a:p>
          <a:p>
            <a:pPr algn="l" rtl="0"/>
            <a:r>
              <a:rPr lang="en-US" sz="2800" dirty="0"/>
              <a:t>GitHub: </a:t>
            </a:r>
            <a:r>
              <a:rPr lang="en-US" sz="2800" dirty="0">
                <a:hlinkClick r:id="rId3"/>
              </a:rPr>
              <a:t>https://github.com/EvgenyVendrov/AndroidStudioProject</a:t>
            </a:r>
            <a:endParaRPr lang="en-US" sz="2800" dirty="0"/>
          </a:p>
          <a:p>
            <a:pPr algn="l" rtl="0"/>
            <a:endParaRPr lang="he-IL" sz="2800" dirty="0"/>
          </a:p>
        </p:txBody>
      </p:sp>
    </p:spTree>
    <p:extLst>
      <p:ext uri="{BB962C8B-B14F-4D97-AF65-F5344CB8AC3E}">
        <p14:creationId xmlns:p14="http://schemas.microsoft.com/office/powerpoint/2010/main" val="5372264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FE284-1C63-4298-B801-A5479264D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9451" y="2379846"/>
            <a:ext cx="6140919" cy="2098307"/>
          </a:xfrm>
        </p:spPr>
        <p:txBody>
          <a:bodyPr>
            <a:noAutofit/>
          </a:bodyPr>
          <a:lstStyle/>
          <a:p>
            <a:r>
              <a:rPr lang="en-US" sz="18000" dirty="0"/>
              <a:t>Q&amp;A</a:t>
            </a:r>
            <a:endParaRPr lang="he-IL" sz="18000" dirty="0"/>
          </a:p>
        </p:txBody>
      </p:sp>
    </p:spTree>
    <p:extLst>
      <p:ext uri="{BB962C8B-B14F-4D97-AF65-F5344CB8AC3E}">
        <p14:creationId xmlns:p14="http://schemas.microsoft.com/office/powerpoint/2010/main" val="3165929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2F87C-68C0-47E9-8EF1-20BDCF1BC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270" y="2050180"/>
            <a:ext cx="6505459" cy="1806978"/>
          </a:xfrm>
        </p:spPr>
        <p:txBody>
          <a:bodyPr/>
          <a:lstStyle/>
          <a:p>
            <a:r>
              <a:rPr lang="he-IL" sz="6600" dirty="0"/>
              <a:t>תכנון וניתוח המערכת</a:t>
            </a:r>
          </a:p>
        </p:txBody>
      </p:sp>
    </p:spTree>
    <p:extLst>
      <p:ext uri="{BB962C8B-B14F-4D97-AF65-F5344CB8AC3E}">
        <p14:creationId xmlns:p14="http://schemas.microsoft.com/office/powerpoint/2010/main" val="2103047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3A2DE88-E220-467B-BFFB-B4254CE8B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452718"/>
            <a:ext cx="3656382" cy="702314"/>
          </a:xfrm>
        </p:spPr>
        <p:txBody>
          <a:bodyPr/>
          <a:lstStyle/>
          <a:p>
            <a:r>
              <a:rPr lang="en-US" dirty="0"/>
              <a:t>ERD</a:t>
            </a:r>
            <a:br>
              <a:rPr lang="he-IL" dirty="0"/>
            </a:br>
            <a:endParaRPr lang="he-I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AA9783-9D25-4966-B2BE-57CC1BD91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448" y="1790298"/>
            <a:ext cx="7662065" cy="4616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00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r" isInverted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2260B-9F13-477C-B7F5-CA9C882BE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ACTIVITY DIAGRAM</a:t>
            </a:r>
            <a:br>
              <a:rPr lang="en-US" sz="3600" dirty="0"/>
            </a:br>
            <a:endParaRPr lang="he-IL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8574AC-A228-4BB0-886F-79EB79DDD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47650"/>
            <a:ext cx="4676775" cy="636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760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CE250F-80EB-4AE6-8B3E-3E80FE62D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2254" y="1314450"/>
            <a:ext cx="8467725" cy="55435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C7A9275-7953-4C5A-8875-77DCE9213F96}"/>
              </a:ext>
            </a:extLst>
          </p:cNvPr>
          <p:cNvSpPr txBox="1"/>
          <p:nvPr/>
        </p:nvSpPr>
        <p:spPr>
          <a:xfrm>
            <a:off x="1251284" y="317634"/>
            <a:ext cx="2964581" cy="73866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dirty="0"/>
              <a:t>USE CASE UML</a:t>
            </a:r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226826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5A8DF3-9E5F-4C18-B2BC-06CA5EC72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5807" y="0"/>
            <a:ext cx="72403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660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3B55991-2BFC-484A-8E8D-0736C3992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3537" y="85725"/>
            <a:ext cx="8924925" cy="66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0373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536</TotalTime>
  <Words>321</Words>
  <Application>Microsoft Office PowerPoint</Application>
  <PresentationFormat>Widescreen</PresentationFormat>
  <Paragraphs>57</Paragraphs>
  <Slides>36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</vt:lpstr>
      <vt:lpstr>Century Gothic</vt:lpstr>
      <vt:lpstr>Wingdings 3</vt:lpstr>
      <vt:lpstr>Ion</vt:lpstr>
      <vt:lpstr>PowerPoint Presentation</vt:lpstr>
      <vt:lpstr>מטרות</vt:lpstr>
      <vt:lpstr>דרישות מרכזיות</vt:lpstr>
      <vt:lpstr>תכנון וניתוח המערכת</vt:lpstr>
      <vt:lpstr>ERD </vt:lpstr>
      <vt:lpstr>ACTIVITY DIAGRAM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פונקציונליות</vt:lpstr>
      <vt:lpstr>הרשמת לקוח </vt:lpstr>
      <vt:lpstr>עריכת פרטי משתמש 1\2</vt:lpstr>
      <vt:lpstr>עריכת פרטי משתמש 2\2</vt:lpstr>
      <vt:lpstr>חיפוש מסעדה לפי פרמטרים שונים 1\2 </vt:lpstr>
      <vt:lpstr>חיפוש מסעדה לפי פרמטרים שונים  2\2</vt:lpstr>
      <vt:lpstr>הזמנה ממסעדה 1\3</vt:lpstr>
      <vt:lpstr>PowerPoint Presentation</vt:lpstr>
      <vt:lpstr>PowerPoint Presentation</vt:lpstr>
      <vt:lpstr>אפשרות לעבור לטלפון בלחיצה על המספר בתיאור מסעדה</vt:lpstr>
      <vt:lpstr>היסטוריית הזמנות והזמנה חוזרת  </vt:lpstr>
      <vt:lpstr>הרשמת מסעדה 1\2</vt:lpstr>
      <vt:lpstr>PowerPoint Presentation</vt:lpstr>
      <vt:lpstr>עריכת פרטי משתמש</vt:lpstr>
      <vt:lpstr>היסטוריית הזמנות</vt:lpstr>
      <vt:lpstr>סטטיסטיקת הזמנות מהאפליקציה</vt:lpstr>
      <vt:lpstr>מערכת ניהול הזמנות בזמן אמת צד לקוח ומסעדה ביחד  </vt:lpstr>
      <vt:lpstr>קבלת ההזמנה בידי המסעדה</vt:lpstr>
      <vt:lpstr>עדכון סטטוס בלחיצה על ידי בעל המסעדה</vt:lpstr>
      <vt:lpstr>נוטיפיקציה ועדכון הסטטוס אצל המשתמש</vt:lpstr>
      <vt:lpstr>מעבר סטטוס הזמנה בלקוח \ מסעדה</vt:lpstr>
      <vt:lpstr>מעבר סטטוס הזמנה בלקוח \ מסעדה</vt:lpstr>
      <vt:lpstr>ההזמנה עוברת להיסטוריה</vt:lpstr>
      <vt:lpstr>PowerPoint Presentation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amitai</dc:creator>
  <cp:lastModifiedBy>evgeny vendrov</cp:lastModifiedBy>
  <cp:revision>51</cp:revision>
  <dcterms:created xsi:type="dcterms:W3CDTF">2020-01-14T10:33:36Z</dcterms:created>
  <dcterms:modified xsi:type="dcterms:W3CDTF">2020-01-22T18:13:53Z</dcterms:modified>
</cp:coreProperties>
</file>

<file path=docProps/thumbnail.jpeg>
</file>